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3" r:id="rId5"/>
    <p:sldId id="281" r:id="rId6"/>
    <p:sldId id="282" r:id="rId7"/>
    <p:sldId id="276" r:id="rId8"/>
    <p:sldId id="274" r:id="rId9"/>
    <p:sldId id="275" r:id="rId10"/>
    <p:sldId id="278" r:id="rId11"/>
    <p:sldId id="280" r:id="rId12"/>
    <p:sldId id="279" r:id="rId13"/>
    <p:sldId id="268" r:id="rId1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666" y="-25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ec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Abgerundetes Rechtec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htec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Abgerundetes Rechtec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Rechtec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htec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9" name="Inhaltsplatzhalt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3" name="Inhaltsplatzhalt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Abgerundetes Rechtec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Inhaltsplatzhalt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  <p:sp>
        <p:nvSpPr>
          <p:cNvPr id="11" name="Rechtec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htec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Abgerundetes Rechtec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F12486C-F4D3-459D-AAD4-E27D9DE2AB7C}" type="datetimeFigureOut">
              <a:rPr lang="de-AT" smtClean="0"/>
              <a:t>20.04.2022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de-AT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9FC594E-B49A-4FA2-BB19-9B6EB7F25BE9}" type="slidenum">
              <a:rPr lang="de-AT" smtClean="0"/>
              <a:t>‹Nr.›</a:t>
            </a:fld>
            <a:endParaRPr lang="de-A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 smtClean="0"/>
              <a:t>Projekteinreichung für die „Klimateams Wien</a:t>
            </a:r>
            <a:r>
              <a:rPr lang="de-DE" dirty="0" smtClean="0"/>
              <a:t>“</a:t>
            </a:r>
            <a:br>
              <a:rPr lang="de-DE" dirty="0" smtClean="0"/>
            </a:br>
            <a:r>
              <a:rPr lang="de-DE" dirty="0" smtClean="0"/>
              <a:t>Projektleitung: Michaela Knapp, </a:t>
            </a:r>
            <a:r>
              <a:rPr lang="de-DE" dirty="0" err="1" smtClean="0"/>
              <a:t>MEd</a:t>
            </a:r>
            <a:endParaRPr lang="de-DE" dirty="0" smtClean="0"/>
          </a:p>
          <a:p>
            <a:r>
              <a:rPr lang="de-DE" dirty="0" err="1" smtClean="0"/>
              <a:t>Mag.</a:t>
            </a:r>
            <a:r>
              <a:rPr lang="de-DE" baseline="30000" dirty="0" err="1" smtClean="0"/>
              <a:t>a</a:t>
            </a:r>
            <a:r>
              <a:rPr lang="de-DE" dirty="0" smtClean="0"/>
              <a:t> Sandra Zach-</a:t>
            </a:r>
            <a:r>
              <a:rPr lang="de-DE" dirty="0" err="1" smtClean="0"/>
              <a:t>Arnet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Schulsprecherstellvertreter: Felix Brunner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Projekt: Neugestaltung der </a:t>
            </a:r>
            <a:r>
              <a:rPr lang="de-DE" dirty="0" err="1" smtClean="0"/>
              <a:t>Kriehubergasse</a:t>
            </a:r>
            <a:r>
              <a:rPr lang="de-DE" dirty="0" smtClean="0"/>
              <a:t> vor dem </a:t>
            </a:r>
            <a:r>
              <a:rPr lang="de-DE" dirty="0" err="1" smtClean="0"/>
              <a:t>Rainergymnasium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0635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99592" y="-99392"/>
            <a:ext cx="7772400" cy="1143000"/>
          </a:xfrm>
        </p:spPr>
        <p:txBody>
          <a:bodyPr/>
          <a:lstStyle/>
          <a:p>
            <a:r>
              <a:rPr lang="de-DE" dirty="0" smtClean="0"/>
              <a:t>Wo?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827584" y="1052736"/>
            <a:ext cx="7772400" cy="4572000"/>
          </a:xfrm>
        </p:spPr>
        <p:txBody>
          <a:bodyPr/>
          <a:lstStyle/>
          <a:p>
            <a:r>
              <a:rPr lang="de-DE" dirty="0" err="1" smtClean="0"/>
              <a:t>Kriehubergasse</a:t>
            </a:r>
            <a:r>
              <a:rPr lang="de-DE" dirty="0" smtClean="0"/>
              <a:t> bis zum Ende des Sportplatzes (Hausnr. 22)</a:t>
            </a:r>
          </a:p>
          <a:p>
            <a:pPr marL="0" indent="0">
              <a:buNone/>
            </a:pPr>
            <a:endParaRPr lang="de-AT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1115615" y="1700808"/>
            <a:ext cx="6612575" cy="4608512"/>
            <a:chOff x="1115615" y="1700808"/>
            <a:chExt cx="6612575" cy="4608512"/>
          </a:xfrm>
        </p:grpSpPr>
        <p:pic>
          <p:nvPicPr>
            <p:cNvPr id="1026" name="Picture 2" descr="C:\Users\Knapp\Documents\Projekt Gehsteigverbreiterung\Satellitaufnahme Rainergymnasium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5" y="1700808"/>
              <a:ext cx="6612575" cy="46085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Pfeil nach links 4"/>
            <p:cNvSpPr/>
            <p:nvPr/>
          </p:nvSpPr>
          <p:spPr>
            <a:xfrm>
              <a:off x="2403212" y="3789040"/>
              <a:ext cx="792088" cy="216024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7" name="Pfeil nach links 6"/>
            <p:cNvSpPr/>
            <p:nvPr/>
          </p:nvSpPr>
          <p:spPr>
            <a:xfrm>
              <a:off x="4067944" y="6021288"/>
              <a:ext cx="792088" cy="216024"/>
            </a:xfrm>
            <a:prstGeom prst="lef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3195300" y="6392336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Quelle: </a:t>
            </a:r>
            <a:r>
              <a:rPr lang="de-DE" dirty="0" err="1" smtClean="0"/>
              <a:t>google.maps</a:t>
            </a:r>
            <a:r>
              <a:rPr lang="de-DE" dirty="0" smtClean="0"/>
              <a:t>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689834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 ? - Das Projekt im Detail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539552" y="1447800"/>
            <a:ext cx="8147248" cy="47175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u="sng" dirty="0" smtClean="0"/>
              <a:t>Kernpunkte:</a:t>
            </a:r>
          </a:p>
          <a:p>
            <a:pPr lvl="0"/>
            <a:r>
              <a:rPr lang="de-AT" b="1" dirty="0"/>
              <a:t>Gehsteigverbreiterung</a:t>
            </a:r>
            <a:r>
              <a:rPr lang="de-AT" dirty="0"/>
              <a:t> der </a:t>
            </a:r>
            <a:r>
              <a:rPr lang="de-AT" dirty="0" err="1"/>
              <a:t>Kriehubergasse</a:t>
            </a:r>
            <a:r>
              <a:rPr lang="de-AT" dirty="0"/>
              <a:t> bis zum Ende des </a:t>
            </a:r>
            <a:r>
              <a:rPr lang="de-AT" dirty="0" smtClean="0"/>
              <a:t>Sportplatzes </a:t>
            </a:r>
            <a:r>
              <a:rPr lang="de-AT" dirty="0" smtClean="0">
                <a:sym typeface="Wingdings" panose="05000000000000000000" pitchFamily="2" charset="2"/>
              </a:rPr>
              <a:t> Umwidmung der Parkplätze (können gegenüber längs geparkt werden)</a:t>
            </a:r>
            <a:endParaRPr lang="de-AT" dirty="0"/>
          </a:p>
          <a:p>
            <a:pPr lvl="0"/>
            <a:r>
              <a:rPr lang="de-AT" b="1" dirty="0"/>
              <a:t>Begrünung</a:t>
            </a:r>
            <a:r>
              <a:rPr lang="de-AT" dirty="0"/>
              <a:t> der betroffenen Zone</a:t>
            </a:r>
          </a:p>
          <a:p>
            <a:pPr lvl="0"/>
            <a:r>
              <a:rPr lang="de-AT" b="1" dirty="0"/>
              <a:t>Sitzgelegenheiten</a:t>
            </a:r>
            <a:r>
              <a:rPr lang="de-AT" dirty="0"/>
              <a:t> der betroffenen Zone</a:t>
            </a:r>
          </a:p>
          <a:p>
            <a:pPr lvl="0"/>
            <a:r>
              <a:rPr lang="de-AT" dirty="0" smtClean="0"/>
              <a:t>Aufstockung der </a:t>
            </a:r>
            <a:r>
              <a:rPr lang="de-AT" b="1" dirty="0"/>
              <a:t>Roller- und </a:t>
            </a:r>
            <a:r>
              <a:rPr lang="de-AT" b="1" dirty="0" smtClean="0"/>
              <a:t>Fahrradparkplätze</a:t>
            </a:r>
            <a:r>
              <a:rPr lang="de-AT" dirty="0"/>
              <a:t> </a:t>
            </a:r>
            <a:r>
              <a:rPr lang="de-AT" dirty="0" smtClean="0"/>
              <a:t>und Mistkübel</a:t>
            </a:r>
          </a:p>
          <a:p>
            <a:pPr lvl="0"/>
            <a:r>
              <a:rPr lang="de-AT" b="1" dirty="0" smtClean="0"/>
              <a:t>Fahrverbot</a:t>
            </a:r>
            <a:r>
              <a:rPr lang="de-AT" dirty="0" smtClean="0"/>
              <a:t> </a:t>
            </a:r>
            <a:r>
              <a:rPr lang="de-AT" dirty="0"/>
              <a:t>für Autos im Zeitraum </a:t>
            </a:r>
            <a:r>
              <a:rPr lang="de-AT" dirty="0" smtClean="0"/>
              <a:t>7:00-9:00 </a:t>
            </a:r>
            <a:r>
              <a:rPr lang="de-AT" dirty="0"/>
              <a:t>sowie </a:t>
            </a:r>
            <a:r>
              <a:rPr lang="de-AT" dirty="0" smtClean="0"/>
              <a:t>13:00 </a:t>
            </a:r>
            <a:r>
              <a:rPr lang="de-AT" dirty="0"/>
              <a:t>bis 14:30</a:t>
            </a:r>
          </a:p>
          <a:p>
            <a:pPr lvl="0"/>
            <a:r>
              <a:rPr lang="de-AT" dirty="0"/>
              <a:t>Einrichtung einer </a:t>
            </a:r>
            <a:r>
              <a:rPr lang="de-AT" i="1" dirty="0"/>
              <a:t>Kiss &amp; Ride </a:t>
            </a:r>
            <a:r>
              <a:rPr lang="de-AT" i="1" dirty="0" smtClean="0"/>
              <a:t>Zone </a:t>
            </a:r>
            <a:r>
              <a:rPr lang="de-AT" dirty="0"/>
              <a:t>in der </a:t>
            </a:r>
            <a:r>
              <a:rPr lang="de-AT" dirty="0" err="1" smtClean="0"/>
              <a:t>Rainergasse</a:t>
            </a:r>
            <a:r>
              <a:rPr lang="de-AT" dirty="0" smtClean="0"/>
              <a:t> (Parkplätze für Eltern, die ihre Kinder sicher zur Schule bringen möchten)</a:t>
            </a:r>
          </a:p>
          <a:p>
            <a:pPr lvl="0"/>
            <a:r>
              <a:rPr lang="de-DE" b="1" dirty="0" smtClean="0"/>
              <a:t>Fahrradspur</a:t>
            </a:r>
            <a:r>
              <a:rPr lang="de-DE" dirty="0" smtClean="0"/>
              <a:t> gegen die Einbahn entlang der </a:t>
            </a:r>
            <a:r>
              <a:rPr lang="de-DE" dirty="0" err="1" smtClean="0"/>
              <a:t>Kriehubergasse</a:t>
            </a:r>
            <a:endParaRPr lang="de-AT" dirty="0"/>
          </a:p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04032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Wie?</a:t>
            </a:r>
            <a:endParaRPr lang="de-AT" dirty="0"/>
          </a:p>
        </p:txBody>
      </p:sp>
      <p:pic>
        <p:nvPicPr>
          <p:cNvPr id="4" name="Picture 2" descr="C:\Users\Knapp\Downloads\Telegram Desktop\photo_2022-03-14_11-23-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84784"/>
            <a:ext cx="3528392" cy="4704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feil nach rechts 4"/>
          <p:cNvSpPr/>
          <p:nvPr/>
        </p:nvSpPr>
        <p:spPr>
          <a:xfrm rot="20208969">
            <a:off x="2855612" y="4639804"/>
            <a:ext cx="1219809" cy="5040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Textfeld 5"/>
          <p:cNvSpPr txBox="1"/>
          <p:nvPr/>
        </p:nvSpPr>
        <p:spPr>
          <a:xfrm>
            <a:off x="4499992" y="4004548"/>
            <a:ext cx="388843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Gehsteigverbreiterung:</a:t>
            </a:r>
            <a:br>
              <a:rPr lang="de-DE" sz="2400" dirty="0" smtClean="0"/>
            </a:br>
            <a:r>
              <a:rPr lang="de-DE" sz="2400" dirty="0" smtClean="0"/>
              <a:t>Breite eines Längsparkplatzes</a:t>
            </a:r>
            <a:endParaRPr lang="de-AT" sz="2400" dirty="0"/>
          </a:p>
        </p:txBody>
      </p:sp>
      <p:sp>
        <p:nvSpPr>
          <p:cNvPr id="7" name="Textfeld 6"/>
          <p:cNvSpPr txBox="1"/>
          <p:nvPr/>
        </p:nvSpPr>
        <p:spPr>
          <a:xfrm>
            <a:off x="577136" y="6239846"/>
            <a:ext cx="788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Abb.1: Betroffene Zone an der </a:t>
            </a:r>
            <a:r>
              <a:rPr lang="de-DE" dirty="0" err="1" smtClean="0"/>
              <a:t>Kriehubergasse</a:t>
            </a:r>
            <a:r>
              <a:rPr lang="de-DE" dirty="0" smtClean="0"/>
              <a:t>. Foto: Knapp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981511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9330" y="0"/>
            <a:ext cx="7772400" cy="1143000"/>
          </a:xfrm>
        </p:spPr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pic>
        <p:nvPicPr>
          <p:cNvPr id="2050" name="Picture 2" descr="C:\Users\Knapp\Documents\Projekt Gehsteigverbreiterung\VCÖ Statistik Fußgänger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171892" cy="5140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hteck 2"/>
          <p:cNvSpPr/>
          <p:nvPr/>
        </p:nvSpPr>
        <p:spPr>
          <a:xfrm>
            <a:off x="3779912" y="2276872"/>
            <a:ext cx="424847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/>
              <a:t>Der Weg für </a:t>
            </a:r>
            <a:r>
              <a:rPr lang="de-DE" sz="2400" dirty="0" err="1" smtClean="0"/>
              <a:t>Fußgänger:innen</a:t>
            </a:r>
            <a:r>
              <a:rPr lang="de-DE" sz="2400" dirty="0" smtClean="0"/>
              <a:t> und </a:t>
            </a:r>
            <a:r>
              <a:rPr lang="de-DE" sz="2400" dirty="0" err="1" smtClean="0"/>
              <a:t>Radfahrer:innen</a:t>
            </a:r>
            <a:r>
              <a:rPr lang="de-DE" sz="2400" dirty="0" smtClean="0"/>
              <a:t> muss auch sicher sein</a:t>
            </a:r>
            <a:r>
              <a:rPr lang="de-DE" dirty="0" smtClean="0"/>
              <a:t>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29397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pic>
        <p:nvPicPr>
          <p:cNvPr id="4098" name="Picture 2" descr="C:\Users\Knapp\Documents\Deutsch\6.KLasse Deutsch\Textsorten\Textanalyse\Statistiken VCÖ\Gehen und Radfahren brauchen Platz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7727779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592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/>
              <a:t>n</a:t>
            </a:r>
            <a:r>
              <a:rPr lang="de-DE" dirty="0" smtClean="0"/>
              <a:t>icht genug </a:t>
            </a:r>
            <a:r>
              <a:rPr lang="de-DE" dirty="0" smtClean="0"/>
              <a:t>Rollerabstellplätze </a:t>
            </a:r>
            <a:r>
              <a:rPr lang="de-DE" dirty="0" smtClean="0">
                <a:sym typeface="Wingdings" panose="05000000000000000000" pitchFamily="2" charset="2"/>
              </a:rPr>
              <a:t> blockieren Fluchttüre</a:t>
            </a:r>
            <a:endParaRPr lang="de-DE" dirty="0" smtClean="0"/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3074" name="Picture 2" descr="C:\Users\Knapp\Downloads\Telegram Desktop\photo_2022-03-14_11-24-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48" y="2471770"/>
            <a:ext cx="4208016" cy="31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Knapp\Downloads\Telegram Desktop\photo_2022-03-14_11-24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71770"/>
            <a:ext cx="4208016" cy="315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327648" y="5870514"/>
            <a:ext cx="788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Abb.2: Derzeitiger Rollerparkplatz im Hof des </a:t>
            </a:r>
            <a:r>
              <a:rPr lang="de-DE" dirty="0" err="1" smtClean="0"/>
              <a:t>Rainergymnasiums</a:t>
            </a:r>
            <a:r>
              <a:rPr lang="de-DE" dirty="0" smtClean="0"/>
              <a:t>. Foto: Knapp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40288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/>
              <a:t>z</a:t>
            </a:r>
            <a:r>
              <a:rPr lang="de-DE" dirty="0" smtClean="0"/>
              <a:t>u wenige Fahrradabstellplätze</a:t>
            </a:r>
            <a:endParaRPr lang="de-AT" dirty="0"/>
          </a:p>
        </p:txBody>
      </p:sp>
      <p:pic>
        <p:nvPicPr>
          <p:cNvPr id="2050" name="Picture 2" descr="C:\Users\Knapp\Downloads\Telegram Desktop\photo_2022-03-14_11-23-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0" y="2492896"/>
            <a:ext cx="4064001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Knapp\Downloads\Telegram Desktop\photo_2022-03-14_11-23-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2516888"/>
            <a:ext cx="3977601" cy="298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467544" y="5805264"/>
            <a:ext cx="788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Abb.3: Anzahl an Fahrradabstellplätze vor dem </a:t>
            </a:r>
            <a:r>
              <a:rPr lang="de-DE" dirty="0" err="1" smtClean="0"/>
              <a:t>Rainergymnasium</a:t>
            </a:r>
            <a:r>
              <a:rPr lang="de-DE" dirty="0" smtClean="0"/>
              <a:t>. Foto: Knapp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58658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de-DE" dirty="0" smtClean="0"/>
              <a:t>Praktisch keine Sitzgelegenheiten im Freien für über 900 </a:t>
            </a:r>
            <a:r>
              <a:rPr lang="de-DE" dirty="0" err="1" smtClean="0"/>
              <a:t>Schüler:innen</a:t>
            </a:r>
            <a:endParaRPr lang="de-AT" dirty="0"/>
          </a:p>
        </p:txBody>
      </p:sp>
      <p:pic>
        <p:nvPicPr>
          <p:cNvPr id="4" name="Picture 4" descr="C:\Users\Knapp\Downloads\Telegram Desktop\photo_2022-03-14_11-24-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348880"/>
            <a:ext cx="4959649" cy="371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feld 5"/>
          <p:cNvSpPr txBox="1"/>
          <p:nvPr/>
        </p:nvSpPr>
        <p:spPr>
          <a:xfrm>
            <a:off x="577136" y="6211669"/>
            <a:ext cx="78832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Abb.4: Einzige Sitzgelegenheit im </a:t>
            </a:r>
            <a:r>
              <a:rPr lang="de-DE" dirty="0" err="1" smtClean="0"/>
              <a:t>Rainergymnasium</a:t>
            </a:r>
            <a:r>
              <a:rPr lang="de-DE" dirty="0" smtClean="0"/>
              <a:t>. Foto: Knapp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664467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Warum?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83568" y="1412776"/>
            <a:ext cx="7772400" cy="4572000"/>
          </a:xfrm>
        </p:spPr>
        <p:txBody>
          <a:bodyPr/>
          <a:lstStyle/>
          <a:p>
            <a:r>
              <a:rPr lang="de-DE" dirty="0"/>
              <a:t>k</a:t>
            </a:r>
            <a:r>
              <a:rPr lang="de-DE" dirty="0" smtClean="0"/>
              <a:t>eine einzige Grünfläche vorhanden</a:t>
            </a:r>
          </a:p>
          <a:p>
            <a:r>
              <a:rPr lang="de-DE" dirty="0" smtClean="0"/>
              <a:t>Folgen:</a:t>
            </a:r>
            <a:br>
              <a:rPr lang="de-DE" dirty="0" smtClean="0"/>
            </a:br>
            <a:r>
              <a:rPr lang="de-DE" dirty="0" smtClean="0"/>
              <a:t>-erhöhte Temperaturen</a:t>
            </a:r>
            <a:br>
              <a:rPr lang="de-DE" dirty="0" smtClean="0"/>
            </a:br>
            <a:r>
              <a:rPr lang="de-DE" dirty="0" smtClean="0">
                <a:sym typeface="Wingdings" panose="05000000000000000000" pitchFamily="2" charset="2"/>
              </a:rPr>
              <a:t> Heizkessel vor allem im Sommer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-erhöhte Feinstaubkonzentration</a:t>
            </a:r>
            <a:br>
              <a:rPr lang="de-DE" dirty="0" smtClean="0"/>
            </a:br>
            <a:r>
              <a:rPr lang="de-DE" dirty="0" smtClean="0"/>
              <a:t>-erhöhter Lärmpegel</a:t>
            </a:r>
          </a:p>
          <a:p>
            <a:pPr marL="0" indent="0">
              <a:buNone/>
            </a:pPr>
            <a:endParaRPr lang="de-AT" dirty="0"/>
          </a:p>
        </p:txBody>
      </p:sp>
      <p:pic>
        <p:nvPicPr>
          <p:cNvPr id="4" name="Picture 2" descr="C:\Users\Knapp\Downloads\Telegram Desktop\photo_2022-03-14_11-40-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84784"/>
            <a:ext cx="3273780" cy="4365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/>
          <p:nvPr/>
        </p:nvSpPr>
        <p:spPr>
          <a:xfrm>
            <a:off x="827584" y="6055180"/>
            <a:ext cx="7883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/>
              <a:t>Abb.5: Betroffene Zone an der </a:t>
            </a:r>
            <a:r>
              <a:rPr lang="de-DE" dirty="0" err="1" smtClean="0"/>
              <a:t>Kriehubergasse</a:t>
            </a:r>
            <a:r>
              <a:rPr lang="de-DE" dirty="0" smtClean="0"/>
              <a:t>. Foto: Knapp (aufgenommen am 19.04.2022)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849667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0"/>
            <a:ext cx="7772400" cy="1143000"/>
          </a:xfrm>
        </p:spPr>
        <p:txBody>
          <a:bodyPr/>
          <a:lstStyle/>
          <a:p>
            <a:r>
              <a:rPr lang="de-DE" dirty="0" smtClean="0"/>
              <a:t>Warum? </a:t>
            </a:r>
            <a:endParaRPr lang="de-AT" dirty="0"/>
          </a:p>
        </p:txBody>
      </p:sp>
      <p:pic>
        <p:nvPicPr>
          <p:cNvPr id="3074" name="Picture 2" descr="C:\Users\Knapp\Documents\Deutsch\6.KLasse Deutsch\Textsorten\Textanalyse\Statistiken VCÖ\Temperatur durch Begrünung regeln-9a19227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196752"/>
            <a:ext cx="6858000" cy="532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81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„Warum“ auf einen Blick: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683568" y="1412776"/>
            <a:ext cx="7992888" cy="4933528"/>
          </a:xfrm>
        </p:spPr>
        <p:txBody>
          <a:bodyPr>
            <a:normAutofit fontScale="92500"/>
          </a:bodyPr>
          <a:lstStyle/>
          <a:p>
            <a:r>
              <a:rPr lang="de-DE" dirty="0" smtClean="0"/>
              <a:t>Verbesserung der </a:t>
            </a:r>
            <a:r>
              <a:rPr lang="de-DE" b="1" dirty="0" smtClean="0"/>
              <a:t>Sicherheit</a:t>
            </a:r>
            <a:r>
              <a:rPr lang="de-DE" dirty="0" smtClean="0"/>
              <a:t> zwischen </a:t>
            </a:r>
            <a:r>
              <a:rPr lang="de-DE" dirty="0" err="1" smtClean="0"/>
              <a:t>Schüler:innen</a:t>
            </a:r>
            <a:r>
              <a:rPr lang="de-DE" dirty="0" smtClean="0"/>
              <a:t> und motorisierten </a:t>
            </a:r>
            <a:r>
              <a:rPr lang="de-DE" dirty="0" err="1" smtClean="0"/>
              <a:t>Verkehrsteilnehmer:innen</a:t>
            </a:r>
            <a:r>
              <a:rPr lang="de-DE" dirty="0" smtClean="0"/>
              <a:t> </a:t>
            </a:r>
            <a:r>
              <a:rPr lang="de-DE" dirty="0" smtClean="0">
                <a:sym typeface="Wingdings" panose="05000000000000000000" pitchFamily="2" charset="2"/>
              </a:rPr>
              <a:t> </a:t>
            </a:r>
            <a:r>
              <a:rPr lang="de-DE" dirty="0"/>
              <a:t>Besonders vor 1. Stunde und nach 6. Stunde große Menschenmenge auf engem Raum </a:t>
            </a:r>
            <a:endParaRPr lang="de-DE" dirty="0" smtClean="0"/>
          </a:p>
          <a:p>
            <a:r>
              <a:rPr lang="de-DE" dirty="0" err="1" smtClean="0"/>
              <a:t>Rainergymnasium</a:t>
            </a:r>
            <a:r>
              <a:rPr lang="de-DE" dirty="0" smtClean="0"/>
              <a:t>: ca. 900 </a:t>
            </a:r>
            <a:r>
              <a:rPr lang="de-DE" dirty="0" err="1" smtClean="0"/>
              <a:t>Schüler:innen</a:t>
            </a:r>
            <a:r>
              <a:rPr lang="de-DE" dirty="0" smtClean="0"/>
              <a:t> – vor der Schule gibt es kaum freie Flächen für </a:t>
            </a:r>
            <a:r>
              <a:rPr lang="de-DE" b="1" dirty="0" smtClean="0"/>
              <a:t>Aufenthalt</a:t>
            </a:r>
          </a:p>
          <a:p>
            <a:r>
              <a:rPr lang="de-DE" dirty="0"/>
              <a:t>Begrünte Flächen wirken wie „</a:t>
            </a:r>
            <a:r>
              <a:rPr lang="de-DE" b="1" dirty="0"/>
              <a:t>natürliche Klimaanlagen</a:t>
            </a:r>
            <a:r>
              <a:rPr lang="de-DE" dirty="0" smtClean="0"/>
              <a:t>“, wirken positiv gegen Feinstaub und reduzieren Lärm</a:t>
            </a:r>
          </a:p>
          <a:p>
            <a:r>
              <a:rPr lang="de-DE" dirty="0" smtClean="0"/>
              <a:t>Massenhafte Abstellung der Roller im Hof </a:t>
            </a:r>
            <a:r>
              <a:rPr lang="de-DE" dirty="0" smtClean="0">
                <a:sym typeface="Wingdings" panose="05000000000000000000" pitchFamily="2" charset="2"/>
              </a:rPr>
              <a:t> teilweise auch Blockierung der Fluchttüre</a:t>
            </a:r>
            <a:endParaRPr lang="de-DE" dirty="0" smtClean="0"/>
          </a:p>
          <a:p>
            <a:r>
              <a:rPr lang="de-DE" dirty="0" smtClean="0"/>
              <a:t>Beitrag zur Erfüllung der </a:t>
            </a:r>
            <a:r>
              <a:rPr lang="de-DE" b="1" dirty="0" smtClean="0"/>
              <a:t>Mobilitätsziele</a:t>
            </a:r>
            <a:r>
              <a:rPr lang="de-DE" dirty="0" smtClean="0"/>
              <a:t> Wiens: Verbesserung des </a:t>
            </a:r>
            <a:r>
              <a:rPr lang="de-DE" dirty="0" err="1" smtClean="0"/>
              <a:t>Fußgänger:innenverkehrs</a:t>
            </a:r>
            <a:r>
              <a:rPr lang="de-DE" dirty="0" smtClean="0"/>
              <a:t> – Aufwertung des öffentlichen Raums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219315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Herzlichen Dank für die Chance zur Projekteinreichung!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42287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ctylos">
  <a:themeElements>
    <a:clrScheme name="Dactylos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actylos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actylos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Atommodelle</Template>
  <TotalTime>0</TotalTime>
  <Words>351</Words>
  <Application>Microsoft Office PowerPoint</Application>
  <PresentationFormat>Bildschirmpräsentation (4:3)</PresentationFormat>
  <Paragraphs>42</Paragraphs>
  <Slides>13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4" baseType="lpstr">
      <vt:lpstr>Dactylos</vt:lpstr>
      <vt:lpstr>Projekt: Neugestaltung der Kriehubergasse vor dem Rainergymnasium</vt:lpstr>
      <vt:lpstr>Wo?</vt:lpstr>
      <vt:lpstr>Wie ? - Das Projekt im Detail</vt:lpstr>
      <vt:lpstr>Wie?</vt:lpstr>
      <vt:lpstr>Warum?</vt:lpstr>
      <vt:lpstr>Warum?</vt:lpstr>
      <vt:lpstr>Warum?</vt:lpstr>
      <vt:lpstr>Warum?</vt:lpstr>
      <vt:lpstr>Warum?</vt:lpstr>
      <vt:lpstr>Warum?</vt:lpstr>
      <vt:lpstr>Warum? </vt:lpstr>
      <vt:lpstr>„Warum“ auf einen Blick:</vt:lpstr>
      <vt:lpstr>Herzlichen Dank für die Chance zur Projekteinreichung!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 „Gehsteigverbreiterung-Rainergymnasium“</dc:title>
  <dc:creator>Knapp</dc:creator>
  <cp:lastModifiedBy>Knapp</cp:lastModifiedBy>
  <cp:revision>49</cp:revision>
  <dcterms:created xsi:type="dcterms:W3CDTF">2022-02-27T07:28:52Z</dcterms:created>
  <dcterms:modified xsi:type="dcterms:W3CDTF">2022-04-20T14:39:03Z</dcterms:modified>
</cp:coreProperties>
</file>